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61" r:id="rId7"/>
    <p:sldId id="260" r:id="rId8"/>
    <p:sldId id="258" r:id="rId9"/>
    <p:sldId id="259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1" d="100"/>
          <a:sy n="91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30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B4C0-6DF6-493A-8608-E807B0124C88}" type="datetimeFigureOut">
              <a:rPr lang="fr-FR" smtClean="0"/>
              <a:t>29/09/2020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-6350" y="17102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69533-6BBD-4161-AD9E-D6A4F25968BE}" type="slidenum">
              <a:rPr lang="fr-FR" smtClean="0"/>
              <a:t>‹N°›</a:t>
            </a:fld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D01567F-134D-4D7A-96E8-C16AFC060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21688"/>
            <a:ext cx="1720850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5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829425" y="12487275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8D55869-85EE-4707-933E-100060C404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50" y="6135688"/>
            <a:ext cx="1720850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 descr="Une image contenant table&#10;&#10;Description générée automatiquement">
            <a:extLst>
              <a:ext uri="{FF2B5EF4-FFF2-40B4-BE49-F238E27FC236}">
                <a16:creationId xmlns:a16="http://schemas.microsoft.com/office/drawing/2014/main" id="{ADFC6033-2E99-46B9-874A-CC47CA85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126163"/>
            <a:ext cx="1704975" cy="7143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027DF0D-E1ED-41F8-BDA4-DD1FF60212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50" y="6135688"/>
            <a:ext cx="1720850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E6F64CA4-533C-455E-BA0C-76B3129D44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148" y="6142577"/>
            <a:ext cx="1720850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58EE9B75-1190-4B6E-BC0E-F6E4BB7AEEA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50" y="6128155"/>
            <a:ext cx="1720850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6850051F-2E21-4D5F-B6CB-808E4ED30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1720850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4642583"/>
            <a:ext cx="8793734" cy="109984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Innover en formation par le </a:t>
            </a:r>
            <a:r>
              <a:rPr lang="fr-FR" b="1" dirty="0" err="1"/>
              <a:t>co</a:t>
            </a:r>
            <a:r>
              <a:rPr lang="fr-FR" b="1" dirty="0"/>
              <a:t>-design 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5742428"/>
            <a:ext cx="6858000" cy="528429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Intégrer le distanciel en formation</a:t>
            </a:r>
            <a:endParaRPr lang="fr-FR" dirty="0"/>
          </a:p>
        </p:txBody>
      </p:sp>
      <p:sp>
        <p:nvSpPr>
          <p:cNvPr id="1458" name="Rectangle 180">
            <a:extLst>
              <a:ext uri="{FF2B5EF4-FFF2-40B4-BE49-F238E27FC236}">
                <a16:creationId xmlns:a16="http://schemas.microsoft.com/office/drawing/2014/main" id="{DAE885FA-583E-488C-A3B2-2647B84A8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rgbClr val="2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Rounded Rectangle 26">
            <a:extLst>
              <a:ext uri="{FF2B5EF4-FFF2-40B4-BE49-F238E27FC236}">
                <a16:creationId xmlns:a16="http://schemas.microsoft.com/office/drawing/2014/main" id="{87B1CEC7-C2CE-4440-A0F7-0BE6B3AAD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173" y="320843"/>
            <a:ext cx="4210176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56" name="Picture 432" descr="C:\Users\Tom\AppData\Local\Microsoft\Windows\Temporary Internet Files\Content.IE5\3TCQXQ9O\MPj04384750000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19670" y="640080"/>
            <a:ext cx="3053181" cy="3291840"/>
          </a:xfrm>
          <a:prstGeom prst="rect">
            <a:avLst/>
          </a:prstGeom>
          <a:noFill/>
        </p:spPr>
      </p:pic>
      <p:sp>
        <p:nvSpPr>
          <p:cNvPr id="1460" name="Rounded Rectangle 16">
            <a:extLst>
              <a:ext uri="{FF2B5EF4-FFF2-40B4-BE49-F238E27FC236}">
                <a16:creationId xmlns:a16="http://schemas.microsoft.com/office/drawing/2014/main" id="{7B0DBF0B-D7C2-4F15-94AE-3152558245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91061" y="320843"/>
            <a:ext cx="4210177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 descr="Une image contenant écran, horloge, assis&#10;&#10;Description générée automatiquement">
            <a:extLst>
              <a:ext uri="{FF2B5EF4-FFF2-40B4-BE49-F238E27FC236}">
                <a16:creationId xmlns:a16="http://schemas.microsoft.com/office/drawing/2014/main" id="{484543F1-77F4-49BA-9300-C5BDB7D9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773" y="1665762"/>
            <a:ext cx="3730752" cy="12404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50C6CE-3388-4730-9806-A672C028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1ECF7-DE09-434E-965F-41CB02210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3756B-4427-47A9-87A6-DADB662B5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0D239-D563-43D7-9A02-3778805BE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8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7C3BD-8F70-4D6F-9653-392EA0EB6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D0E2DA-794D-499F-988D-2EB6D818A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19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D0871-47F6-4C6F-975E-567EDCB62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F79350-E5C6-4F66-963E-5A566331D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04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79BD7-73F8-4721-9DEF-DBBAA583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BA46BE-97D3-4F39-A742-C6E7BD79E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478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0b55f4-2809-4223-a844-fa6629e52ccf">
      <Value>1</Value>
    </TaxCatchAll>
    <RGPD xmlns="9d0b55f4-2809-4223-a844-fa6629e52ccf" xsi:nil="true"/>
    <j1fb0a5f359945f79827765d541aec1e xmlns="9d0b55f4-2809-4223-a844-fa6629e52ccf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</TermName>
          <TermId xmlns="http://schemas.microsoft.com/office/infopath/2007/PartnerControls">590b5934-11d1-4345-ab40-b262c114c763</TermId>
        </TermInfo>
      </Terms>
    </j1fb0a5f359945f79827765d541aec1e>
  </documentManagement>
</p:properties>
</file>

<file path=customXml/item2.xml><?xml version="1.0" encoding="utf-8"?>
<?mso-contentType ?>
<SharedContentType xmlns="Microsoft.SharePoint.Taxonomy.ContentTypeSync" SourceId="ba8ea352-da58-48e4-ac02-2b110b1a3fe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E3697217D0CA4AB9DDC436D94D63E2" ma:contentTypeVersion="10" ma:contentTypeDescription="Crée un document." ma:contentTypeScope="" ma:versionID="cf2e1ec58511fb815f651214b6723501">
  <xsd:schema xmlns:xsd="http://www.w3.org/2001/XMLSchema" xmlns:xs="http://www.w3.org/2001/XMLSchema" xmlns:p="http://schemas.microsoft.com/office/2006/metadata/properties" xmlns:ns2="9d0b55f4-2809-4223-a844-fa6629e52ccf" xmlns:ns3="ceb83293-b345-4390-bc80-103e4e7bf209" xmlns:ns4="bf74f081-5a64-4ec7-955e-736b2340a550" targetNamespace="http://schemas.microsoft.com/office/2006/metadata/properties" ma:root="true" ma:fieldsID="7c9aa6ebfaccc08deef649fca19d98d4" ns2:_="" ns3:_="" ns4:_="">
    <xsd:import namespace="9d0b55f4-2809-4223-a844-fa6629e52ccf"/>
    <xsd:import namespace="ceb83293-b345-4390-bc80-103e4e7bf209"/>
    <xsd:import namespace="bf74f081-5a64-4ec7-955e-736b2340a550"/>
    <xsd:element name="properties">
      <xsd:complexType>
        <xsd:sequence>
          <xsd:element name="documentManagement">
            <xsd:complexType>
              <xsd:all>
                <xsd:element ref="ns2:RGPD" minOccurs="0"/>
                <xsd:element ref="ns2:j1fb0a5f359945f79827765d541aec1e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b55f4-2809-4223-a844-fa6629e52ccf" elementFormDefault="qualified">
    <xsd:import namespace="http://schemas.microsoft.com/office/2006/documentManagement/types"/>
    <xsd:import namespace="http://schemas.microsoft.com/office/infopath/2007/PartnerControls"/>
    <xsd:element name="RGPD" ma:index="8" nillable="true" ma:displayName="RGPD" ma:format="Dropdown" ma:internalName="RGPD">
      <xsd:simpleType>
        <xsd:restriction base="dms:Choice">
          <xsd:enumeration value="Confidentielle"/>
          <xsd:enumeration value="Personnelle"/>
          <xsd:enumeration value="Sensible"/>
        </xsd:restriction>
      </xsd:simpleType>
    </xsd:element>
    <xsd:element name="j1fb0a5f359945f79827765d541aec1e" ma:index="9" nillable="true" ma:taxonomy="true" ma:internalName="j1fb0a5f359945f79827765d541aec1e" ma:taxonomyFieldName="TypologieDocument" ma:displayName="Typologie de document" ma:default="1;#N/A|590b5934-11d1-4345-ab40-b262c114c763" ma:fieldId="{31fb0a5f-3599-45f7-9827-765d541aec1e}" ma:sspId="ba8ea352-da58-48e4-ac02-2b110b1a3fed" ma:termSetId="e8556e3f-b5d5-429a-b536-e8e0aba5fa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b8c9057a-3764-4c01-a14c-5de06127d16e}" ma:internalName="TaxCatchAll" ma:showField="CatchAllData" ma:web="bf74f081-5a64-4ec7-955e-736b2340a5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b8c9057a-3764-4c01-a14c-5de06127d16e}" ma:internalName="TaxCatchAllLabel" ma:readOnly="true" ma:showField="CatchAllDataLabel" ma:web="bf74f081-5a64-4ec7-955e-736b2340a5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83293-b345-4390-bc80-103e4e7bf2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4f081-5a64-4ec7-955e-736b2340a55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AE7D3B-A667-493E-9C40-BE9FDED4D6F3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customXml/itemProps2.xml><?xml version="1.0" encoding="utf-8"?>
<ds:datastoreItem xmlns:ds="http://schemas.openxmlformats.org/officeDocument/2006/customXml" ds:itemID="{88EA83EB-5E91-40A3-AA86-94AF98F8E929}"/>
</file>

<file path=customXml/itemProps3.xml><?xml version="1.0" encoding="utf-8"?>
<ds:datastoreItem xmlns:ds="http://schemas.openxmlformats.org/officeDocument/2006/customXml" ds:itemID="{7E3B837A-7F74-49A6-8BD2-5CD642C4D59E}"/>
</file>

<file path=customXml/itemProps4.xml><?xml version="1.0" encoding="utf-8"?>
<ds:datastoreItem xmlns:ds="http://schemas.openxmlformats.org/officeDocument/2006/customXml" ds:itemID="{998129C6-6A7B-485D-BD3F-82C91C396DF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Affichage à l'écran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Innover en formation par le co-design 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Innover en formation par le co-design</dc:title>
  <dc:creator>LHOMME Catherine</dc:creator>
  <cp:lastModifiedBy>LHOMME Catherine</cp:lastModifiedBy>
  <cp:revision>2</cp:revision>
  <dcterms:created xsi:type="dcterms:W3CDTF">2020-09-29T10:28:39Z</dcterms:created>
  <dcterms:modified xsi:type="dcterms:W3CDTF">2020-09-29T10:37:08Z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0x010100CBE3697217D0CA4AB9DDC436D94D63E2</vt:lpwstr>
  </property>
</Properties>
</file>